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Slika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Slika 3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Slika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2" name="Slika 7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1F3F-BBC3-4AE3-AD79-F4EE8FF75FD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06325-004C-4E47-9769-88730CC7741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l-SI" sz="3200">
                <a:latin typeface="Arial"/>
              </a:rPr>
              <a:t>Kliknite za urejanje oblike orisa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l-SI" sz="2800">
                <a:latin typeface="Arial"/>
              </a:rPr>
              <a:t>Druga raven orisa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l-SI" sz="2400">
                <a:latin typeface="Arial"/>
              </a:rPr>
              <a:t>Tretja raven orisa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l-SI" sz="2000">
                <a:latin typeface="Arial"/>
              </a:rPr>
              <a:t>Četrta raven orisa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l-SI" sz="2000">
                <a:latin typeface="Arial"/>
              </a:rPr>
              <a:t>Peta raven orisa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l-SI" sz="2000">
                <a:latin typeface="Arial"/>
              </a:rPr>
              <a:t>Šesta raven orisa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l-SI" sz="2000">
                <a:latin typeface="Arial"/>
              </a:rPr>
              <a:t>Sedma raven orisa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1904400" y="1140480"/>
            <a:ext cx="8263080" cy="347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l-SI" sz="6000" b="1" strike="noStrike">
                <a:solidFill>
                  <a:srgbClr val="009900"/>
                </a:solidFill>
                <a:latin typeface="Calibri Light"/>
              </a:rPr>
              <a:t>Preventivni ukrepi za zmanjšanje možnosti okužb z virusi</a:t>
            </a:r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1369080" y="4744080"/>
            <a:ext cx="9333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l-SI" sz="3600" b="1" strike="noStrike">
                <a:solidFill>
                  <a:srgbClr val="767171"/>
                </a:solidFill>
                <a:latin typeface="Calibri"/>
                <a:ea typeface="DejaVu Sans"/>
              </a:rPr>
              <a:t>Nekaj navodil za pravilno ravnanje</a:t>
            </a:r>
            <a:endParaRPr/>
          </a:p>
        </p:txBody>
      </p:sp>
      <p:pic>
        <p:nvPicPr>
          <p:cNvPr id="75" name="Slika 74"/>
          <p:cNvPicPr/>
          <p:nvPr/>
        </p:nvPicPr>
        <p:blipFill>
          <a:blip r:embed="rId2"/>
          <a:stretch/>
        </p:blipFill>
        <p:spPr>
          <a:xfrm>
            <a:off x="432000" y="144000"/>
            <a:ext cx="1663920" cy="10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Kako se zaščititi pred širjenjem virusov?</a:t>
            </a:r>
            <a:endParaRPr/>
          </a:p>
        </p:txBody>
      </p:sp>
      <p:pic>
        <p:nvPicPr>
          <p:cNvPr id="103" name="Slika 3"/>
          <p:cNvPicPr/>
          <p:nvPr/>
        </p:nvPicPr>
        <p:blipFill>
          <a:blip r:embed="rId2"/>
          <a:stretch/>
        </p:blipFill>
        <p:spPr>
          <a:xfrm>
            <a:off x="511920" y="1667880"/>
            <a:ext cx="2847240" cy="2867400"/>
          </a:xfrm>
          <a:prstGeom prst="rect">
            <a:avLst/>
          </a:prstGeom>
          <a:ln>
            <a:noFill/>
          </a:ln>
        </p:spPr>
      </p:pic>
      <p:pic>
        <p:nvPicPr>
          <p:cNvPr id="104" name="Slika 5"/>
          <p:cNvPicPr/>
          <p:nvPr/>
        </p:nvPicPr>
        <p:blipFill>
          <a:blip r:embed="rId3"/>
          <a:stretch/>
        </p:blipFill>
        <p:spPr>
          <a:xfrm>
            <a:off x="4504320" y="1690560"/>
            <a:ext cx="2827440" cy="286740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222120" y="4558680"/>
            <a:ext cx="373824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200" strike="noStrike">
                <a:solidFill>
                  <a:srgbClr val="3B3838"/>
                </a:solidFill>
                <a:latin typeface="Calibri"/>
                <a:ea typeface="DejaVu Sans"/>
              </a:rPr>
              <a:t>Ko kašljaš ali smrkaš, uporabi svež robček</a:t>
            </a:r>
            <a:endParaRPr/>
          </a:p>
        </p:txBody>
      </p:sp>
      <p:sp>
        <p:nvSpPr>
          <p:cNvPr id="106" name="CustomShape 3"/>
          <p:cNvSpPr/>
          <p:nvPr/>
        </p:nvSpPr>
        <p:spPr>
          <a:xfrm>
            <a:off x="4048920" y="4558680"/>
            <a:ext cx="373824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200" strike="noStrike">
                <a:solidFill>
                  <a:srgbClr val="3B3838"/>
                </a:solidFill>
                <a:latin typeface="Calibri"/>
                <a:ea typeface="DejaVu Sans"/>
              </a:rPr>
              <a:t>Po uporabi robček odvrzi med odpadke</a:t>
            </a:r>
            <a:endParaRPr/>
          </a:p>
        </p:txBody>
      </p:sp>
      <p:sp>
        <p:nvSpPr>
          <p:cNvPr id="107" name="CustomShape 4"/>
          <p:cNvSpPr/>
          <p:nvPr/>
        </p:nvSpPr>
        <p:spPr>
          <a:xfrm>
            <a:off x="8243640" y="4558680"/>
            <a:ext cx="323136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200" strike="noStrike">
                <a:solidFill>
                  <a:srgbClr val="3B3838"/>
                </a:solidFill>
                <a:latin typeface="Calibri"/>
                <a:ea typeface="DejaVu Sans"/>
              </a:rPr>
              <a:t>Redno in temeljito si umivaj roke</a:t>
            </a:r>
            <a:endParaRPr/>
          </a:p>
        </p:txBody>
      </p:sp>
      <p:pic>
        <p:nvPicPr>
          <p:cNvPr id="108" name="Slika 10"/>
          <p:cNvPicPr/>
          <p:nvPr/>
        </p:nvPicPr>
        <p:blipFill>
          <a:blip r:embed="rId4"/>
          <a:stretch/>
        </p:blipFill>
        <p:spPr>
          <a:xfrm>
            <a:off x="8476920" y="1593360"/>
            <a:ext cx="2624040" cy="2839680"/>
          </a:xfrm>
          <a:prstGeom prst="rect">
            <a:avLst/>
          </a:prstGeom>
          <a:ln>
            <a:noFill/>
          </a:ln>
        </p:spPr>
      </p:pic>
      <p:pic>
        <p:nvPicPr>
          <p:cNvPr id="109" name="Slika 108"/>
          <p:cNvPicPr/>
          <p:nvPr/>
        </p:nvPicPr>
        <p:blipFill>
          <a:blip r:embed="rId5"/>
          <a:stretch/>
        </p:blipFill>
        <p:spPr>
          <a:xfrm>
            <a:off x="241200" y="144000"/>
            <a:ext cx="1126800" cy="73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Kako se zaščititi pred širjenjem virusov?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286560" y="4558680"/>
            <a:ext cx="3696480" cy="20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200" strike="noStrike">
                <a:solidFill>
                  <a:srgbClr val="3B3838"/>
                </a:solidFill>
                <a:latin typeface="Calibri"/>
                <a:ea typeface="DejaVu Sans"/>
              </a:rPr>
              <a:t>Če imaš simptome virusnega obolenja, </a:t>
            </a:r>
            <a:r>
              <a:rPr lang="sl-SI" sz="3200" b="1" strike="noStrike">
                <a:solidFill>
                  <a:srgbClr val="FF0000"/>
                </a:solidFill>
                <a:latin typeface="Calibri"/>
                <a:ea typeface="DejaVu Sans"/>
              </a:rPr>
              <a:t>se odmakni od ostalih ljudi vsaj 1 m</a:t>
            </a:r>
            <a:endParaRPr/>
          </a:p>
        </p:txBody>
      </p:sp>
      <p:sp>
        <p:nvSpPr>
          <p:cNvPr id="112" name="CustomShape 3"/>
          <p:cNvSpPr/>
          <p:nvPr/>
        </p:nvSpPr>
        <p:spPr>
          <a:xfrm>
            <a:off x="7915680" y="4558680"/>
            <a:ext cx="410652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200" strike="noStrike">
                <a:solidFill>
                  <a:srgbClr val="3B3838"/>
                </a:solidFill>
                <a:latin typeface="Calibri"/>
                <a:ea typeface="DejaVu Sans"/>
              </a:rPr>
              <a:t>Če imaš simptome virusnega obolenja, </a:t>
            </a:r>
            <a:r>
              <a:rPr lang="sl-SI" sz="3200" strike="noStrike">
                <a:solidFill>
                  <a:srgbClr val="FF0000"/>
                </a:solidFill>
                <a:latin typeface="Calibri"/>
                <a:ea typeface="DejaVu Sans"/>
              </a:rPr>
              <a:t>takoj pokliči zdravnika</a:t>
            </a:r>
            <a:endParaRPr/>
          </a:p>
        </p:txBody>
      </p:sp>
      <p:pic>
        <p:nvPicPr>
          <p:cNvPr id="113" name="Slika 12"/>
          <p:cNvPicPr/>
          <p:nvPr/>
        </p:nvPicPr>
        <p:blipFill>
          <a:blip r:embed="rId2"/>
          <a:stretch/>
        </p:blipFill>
        <p:spPr>
          <a:xfrm>
            <a:off x="8544960" y="1794600"/>
            <a:ext cx="2480040" cy="2534400"/>
          </a:xfrm>
          <a:prstGeom prst="rect">
            <a:avLst/>
          </a:prstGeom>
          <a:ln>
            <a:noFill/>
          </a:ln>
        </p:spPr>
      </p:pic>
      <p:pic>
        <p:nvPicPr>
          <p:cNvPr id="114" name="Slika 10"/>
          <p:cNvPicPr/>
          <p:nvPr/>
        </p:nvPicPr>
        <p:blipFill>
          <a:blip r:embed="rId3"/>
          <a:stretch/>
        </p:blipFill>
        <p:spPr>
          <a:xfrm>
            <a:off x="407520" y="1817280"/>
            <a:ext cx="2489040" cy="2489040"/>
          </a:xfrm>
          <a:prstGeom prst="rect">
            <a:avLst/>
          </a:prstGeom>
          <a:ln>
            <a:noFill/>
          </a:ln>
        </p:spPr>
      </p:pic>
      <p:pic>
        <p:nvPicPr>
          <p:cNvPr id="115" name="Slika 11"/>
          <p:cNvPicPr/>
          <p:nvPr/>
        </p:nvPicPr>
        <p:blipFill>
          <a:blip r:embed="rId4"/>
          <a:stretch/>
        </p:blipFill>
        <p:spPr>
          <a:xfrm>
            <a:off x="4176360" y="1817280"/>
            <a:ext cx="2514240" cy="258048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4134240" y="4558680"/>
            <a:ext cx="354528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200" strike="noStrike">
                <a:solidFill>
                  <a:srgbClr val="3B3838"/>
                </a:solidFill>
                <a:latin typeface="Calibri"/>
                <a:ea typeface="DejaVu Sans"/>
              </a:rPr>
              <a:t>Če imaš simptome virusnega obolenja, </a:t>
            </a:r>
            <a:r>
              <a:rPr lang="sl-SI" sz="3200" b="1" strike="noStrike">
                <a:solidFill>
                  <a:srgbClr val="FF0000"/>
                </a:solidFill>
                <a:latin typeface="Calibri"/>
                <a:ea typeface="DejaVu Sans"/>
              </a:rPr>
              <a:t>ostani doma</a:t>
            </a:r>
            <a:endParaRPr/>
          </a:p>
        </p:txBody>
      </p:sp>
      <p:pic>
        <p:nvPicPr>
          <p:cNvPr id="117" name="Slika 116"/>
          <p:cNvPicPr/>
          <p:nvPr/>
        </p:nvPicPr>
        <p:blipFill>
          <a:blip r:embed="rId5"/>
          <a:stretch/>
        </p:blipFill>
        <p:spPr>
          <a:xfrm>
            <a:off x="79560" y="92880"/>
            <a:ext cx="1144440" cy="7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Kako se zaščititi pred širjenjem virusov?</a:t>
            </a:r>
            <a:endParaRPr/>
          </a:p>
        </p:txBody>
      </p:sp>
      <p:pic>
        <p:nvPicPr>
          <p:cNvPr id="119" name="Slika 3"/>
          <p:cNvPicPr/>
          <p:nvPr/>
        </p:nvPicPr>
        <p:blipFill>
          <a:blip r:embed="rId2"/>
          <a:stretch/>
        </p:blipFill>
        <p:spPr>
          <a:xfrm>
            <a:off x="470880" y="2082240"/>
            <a:ext cx="2489040" cy="2383200"/>
          </a:xfrm>
          <a:prstGeom prst="rect">
            <a:avLst/>
          </a:prstGeom>
          <a:ln>
            <a:noFill/>
          </a:ln>
        </p:spPr>
      </p:pic>
      <p:pic>
        <p:nvPicPr>
          <p:cNvPr id="120" name="Slika 4"/>
          <p:cNvPicPr/>
          <p:nvPr/>
        </p:nvPicPr>
        <p:blipFill>
          <a:blip r:embed="rId3"/>
          <a:stretch/>
        </p:blipFill>
        <p:spPr>
          <a:xfrm>
            <a:off x="3759840" y="2082240"/>
            <a:ext cx="2299680" cy="238320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470880" y="4558680"/>
            <a:ext cx="249552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200" b="1" strike="noStrike">
                <a:solidFill>
                  <a:srgbClr val="3B3838"/>
                </a:solidFill>
                <a:latin typeface="Calibri"/>
                <a:ea typeface="DejaVu Sans"/>
              </a:rPr>
              <a:t>Izogibaj se objemanju in poljubljanju</a:t>
            </a:r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3399120" y="4558680"/>
            <a:ext cx="409644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200" b="1" strike="noStrike">
                <a:solidFill>
                  <a:srgbClr val="3B3838"/>
                </a:solidFill>
                <a:latin typeface="Calibri"/>
                <a:ea typeface="DejaVu Sans"/>
              </a:rPr>
              <a:t>Izogibaj se drgnjenju po obrazu (nosu, očeh) z rokami</a:t>
            </a:r>
            <a:endParaRPr/>
          </a:p>
        </p:txBody>
      </p:sp>
      <p:pic>
        <p:nvPicPr>
          <p:cNvPr id="123" name="Slika 7"/>
          <p:cNvPicPr/>
          <p:nvPr/>
        </p:nvPicPr>
        <p:blipFill>
          <a:blip r:embed="rId4"/>
          <a:stretch/>
        </p:blipFill>
        <p:spPr>
          <a:xfrm>
            <a:off x="7496280" y="2082240"/>
            <a:ext cx="2108880" cy="223524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7790040" y="4558680"/>
            <a:ext cx="409644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l-SI" sz="3200" b="1" strike="noStrike">
                <a:solidFill>
                  <a:srgbClr val="3B3838"/>
                </a:solidFill>
                <a:latin typeface="Calibri"/>
                <a:ea typeface="DejaVu Sans"/>
              </a:rPr>
              <a:t>Izogibaj se prostorom, kjer se zadržuje </a:t>
            </a:r>
            <a:endParaRPr/>
          </a:p>
          <a:p>
            <a:pPr>
              <a:lnSpc>
                <a:spcPct val="100000"/>
              </a:lnSpc>
            </a:pPr>
            <a:r>
              <a:rPr lang="sl-SI" sz="3200" b="1" strike="noStrike">
                <a:solidFill>
                  <a:srgbClr val="3B3838"/>
                </a:solidFill>
                <a:latin typeface="Calibri"/>
                <a:ea typeface="DejaVu Sans"/>
              </a:rPr>
              <a:t>veliko ljudi</a:t>
            </a:r>
            <a:endParaRPr/>
          </a:p>
        </p:txBody>
      </p:sp>
      <p:pic>
        <p:nvPicPr>
          <p:cNvPr id="125" name="Slika 124"/>
          <p:cNvPicPr/>
          <p:nvPr/>
        </p:nvPicPr>
        <p:blipFill>
          <a:blip r:embed="rId5"/>
          <a:stretch/>
        </p:blipFill>
        <p:spPr>
          <a:xfrm>
            <a:off x="648000" y="147600"/>
            <a:ext cx="1152000" cy="74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38080" y="601200"/>
            <a:ext cx="1051488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Redno umivaj roke</a:t>
            </a:r>
            <a:endParaRPr/>
          </a:p>
        </p:txBody>
      </p:sp>
      <p:pic>
        <p:nvPicPr>
          <p:cNvPr id="77" name="Slika 3"/>
          <p:cNvPicPr/>
          <p:nvPr/>
        </p:nvPicPr>
        <p:blipFill>
          <a:blip r:embed="rId2"/>
          <a:stretch/>
        </p:blipFill>
        <p:spPr>
          <a:xfrm>
            <a:off x="1747440" y="2091240"/>
            <a:ext cx="8835480" cy="4140720"/>
          </a:xfrm>
          <a:prstGeom prst="rect">
            <a:avLst/>
          </a:prstGeom>
          <a:ln>
            <a:noFill/>
          </a:ln>
        </p:spPr>
      </p:pic>
      <p:pic>
        <p:nvPicPr>
          <p:cNvPr id="78" name="Slika 77"/>
          <p:cNvPicPr/>
          <p:nvPr/>
        </p:nvPicPr>
        <p:blipFill>
          <a:blip r:embed="rId3"/>
          <a:stretch/>
        </p:blipFill>
        <p:spPr>
          <a:xfrm>
            <a:off x="72000" y="72000"/>
            <a:ext cx="1152000" cy="74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838080" y="601200"/>
            <a:ext cx="1051488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Redno umivaj roke</a:t>
            </a:r>
            <a:endParaRPr/>
          </a:p>
        </p:txBody>
      </p:sp>
      <p:pic>
        <p:nvPicPr>
          <p:cNvPr id="80" name="Slika 4"/>
          <p:cNvPicPr/>
          <p:nvPr/>
        </p:nvPicPr>
        <p:blipFill>
          <a:blip r:embed="rId2"/>
          <a:stretch/>
        </p:blipFill>
        <p:spPr>
          <a:xfrm>
            <a:off x="1762920" y="1439640"/>
            <a:ext cx="8548200" cy="5396040"/>
          </a:xfrm>
          <a:prstGeom prst="rect">
            <a:avLst/>
          </a:prstGeom>
          <a:ln>
            <a:noFill/>
          </a:ln>
        </p:spPr>
      </p:pic>
      <p:pic>
        <p:nvPicPr>
          <p:cNvPr id="81" name="Slika 80"/>
          <p:cNvPicPr/>
          <p:nvPr/>
        </p:nvPicPr>
        <p:blipFill>
          <a:blip r:embed="rId3"/>
          <a:stretch/>
        </p:blipFill>
        <p:spPr>
          <a:xfrm>
            <a:off x="144000" y="75600"/>
            <a:ext cx="936000" cy="60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Pravilno umivanje rok – </a:t>
            </a:r>
            <a:r>
              <a:rPr lang="sl-SI" sz="4000" b="1" strike="noStrike">
                <a:solidFill>
                  <a:srgbClr val="009900"/>
                </a:solidFill>
                <a:latin typeface="Calibri Light"/>
              </a:rPr>
              <a:t>celoten postopek 40 do 60 sekund</a:t>
            </a:r>
            <a:endParaRPr/>
          </a:p>
        </p:txBody>
      </p:sp>
      <p:pic>
        <p:nvPicPr>
          <p:cNvPr id="83" name="Slika 4"/>
          <p:cNvPicPr/>
          <p:nvPr/>
        </p:nvPicPr>
        <p:blipFill>
          <a:blip r:embed="rId2"/>
          <a:stretch/>
        </p:blipFill>
        <p:spPr>
          <a:xfrm>
            <a:off x="621000" y="1972800"/>
            <a:ext cx="10914840" cy="407448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3"/>
          <a:stretch/>
        </p:blipFill>
        <p:spPr>
          <a:xfrm>
            <a:off x="72000" y="75600"/>
            <a:ext cx="864000" cy="56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Pravilno umivanje rok – </a:t>
            </a:r>
            <a:r>
              <a:rPr lang="sl-SI" sz="4000" b="1" strike="noStrike">
                <a:solidFill>
                  <a:srgbClr val="009900"/>
                </a:solidFill>
                <a:latin typeface="Calibri Light"/>
              </a:rPr>
              <a:t>celoten postopek 40 do 60 sekund</a:t>
            </a:r>
            <a:endParaRPr/>
          </a:p>
        </p:txBody>
      </p:sp>
      <p:pic>
        <p:nvPicPr>
          <p:cNvPr id="86" name="Slika 5"/>
          <p:cNvPicPr/>
          <p:nvPr/>
        </p:nvPicPr>
        <p:blipFill>
          <a:blip r:embed="rId2"/>
          <a:stretch/>
        </p:blipFill>
        <p:spPr>
          <a:xfrm>
            <a:off x="506880" y="2246760"/>
            <a:ext cx="11189520" cy="4192560"/>
          </a:xfrm>
          <a:prstGeom prst="rect">
            <a:avLst/>
          </a:prstGeom>
          <a:ln>
            <a:noFill/>
          </a:ln>
        </p:spPr>
      </p:pic>
      <p:pic>
        <p:nvPicPr>
          <p:cNvPr id="87" name="Slika 86"/>
          <p:cNvPicPr/>
          <p:nvPr/>
        </p:nvPicPr>
        <p:blipFill>
          <a:blip r:embed="rId3"/>
          <a:stretch/>
        </p:blipFill>
        <p:spPr>
          <a:xfrm>
            <a:off x="144000" y="75600"/>
            <a:ext cx="864000" cy="56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Pravilno umivanje rok – </a:t>
            </a:r>
            <a:r>
              <a:rPr lang="sl-SI" sz="4000" b="1" strike="noStrike">
                <a:solidFill>
                  <a:srgbClr val="009900"/>
                </a:solidFill>
                <a:latin typeface="Calibri Light"/>
              </a:rPr>
              <a:t>celoten postopek 40 do 60 sekund</a:t>
            </a:r>
            <a:endParaRPr/>
          </a:p>
        </p:txBody>
      </p:sp>
      <p:pic>
        <p:nvPicPr>
          <p:cNvPr id="89" name="Slika 5"/>
          <p:cNvPicPr/>
          <p:nvPr/>
        </p:nvPicPr>
        <p:blipFill>
          <a:blip r:embed="rId2"/>
          <a:stretch/>
        </p:blipFill>
        <p:spPr>
          <a:xfrm>
            <a:off x="621000" y="1835640"/>
            <a:ext cx="10975680" cy="4392360"/>
          </a:xfrm>
          <a:prstGeom prst="rect">
            <a:avLst/>
          </a:prstGeom>
          <a:ln>
            <a:noFill/>
          </a:ln>
        </p:spPr>
      </p:pic>
      <p:pic>
        <p:nvPicPr>
          <p:cNvPr id="90" name="Slika 89"/>
          <p:cNvPicPr/>
          <p:nvPr/>
        </p:nvPicPr>
        <p:blipFill>
          <a:blip r:embed="rId3"/>
          <a:stretch/>
        </p:blipFill>
        <p:spPr>
          <a:xfrm>
            <a:off x="144000" y="111240"/>
            <a:ext cx="864000" cy="56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Kako ravnamo ob kašljanju in kihanju?</a:t>
            </a:r>
            <a:endParaRPr/>
          </a:p>
        </p:txBody>
      </p:sp>
      <p:pic>
        <p:nvPicPr>
          <p:cNvPr id="92" name="Slika 4"/>
          <p:cNvPicPr/>
          <p:nvPr/>
        </p:nvPicPr>
        <p:blipFill>
          <a:blip r:embed="rId2"/>
          <a:stretch/>
        </p:blipFill>
        <p:spPr>
          <a:xfrm>
            <a:off x="1928520" y="2162880"/>
            <a:ext cx="2706120" cy="3920400"/>
          </a:xfrm>
          <a:prstGeom prst="rect">
            <a:avLst/>
          </a:prstGeom>
          <a:ln>
            <a:noFill/>
          </a:ln>
        </p:spPr>
      </p:pic>
      <p:pic>
        <p:nvPicPr>
          <p:cNvPr id="93" name="Slika 6"/>
          <p:cNvPicPr/>
          <p:nvPr/>
        </p:nvPicPr>
        <p:blipFill>
          <a:blip r:embed="rId3"/>
          <a:stretch/>
        </p:blipFill>
        <p:spPr>
          <a:xfrm>
            <a:off x="4807440" y="2162880"/>
            <a:ext cx="2851200" cy="3920400"/>
          </a:xfrm>
          <a:prstGeom prst="rect">
            <a:avLst/>
          </a:prstGeom>
          <a:ln>
            <a:noFill/>
          </a:ln>
        </p:spPr>
      </p:pic>
      <p:pic>
        <p:nvPicPr>
          <p:cNvPr id="94" name="Slika 7"/>
          <p:cNvPicPr/>
          <p:nvPr/>
        </p:nvPicPr>
        <p:blipFill>
          <a:blip r:embed="rId4"/>
          <a:stretch/>
        </p:blipFill>
        <p:spPr>
          <a:xfrm>
            <a:off x="7704360" y="2162880"/>
            <a:ext cx="2795040" cy="3920400"/>
          </a:xfrm>
          <a:prstGeom prst="rect">
            <a:avLst/>
          </a:prstGeom>
          <a:ln>
            <a:noFill/>
          </a:ln>
        </p:spPr>
      </p:pic>
      <p:pic>
        <p:nvPicPr>
          <p:cNvPr id="95" name="Slika 94"/>
          <p:cNvPicPr/>
          <p:nvPr/>
        </p:nvPicPr>
        <p:blipFill>
          <a:blip r:embed="rId5"/>
          <a:stretch/>
        </p:blipFill>
        <p:spPr>
          <a:xfrm>
            <a:off x="79560" y="144000"/>
            <a:ext cx="1144440" cy="7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Kako ravnamo ob kašljanju in kihanju?</a:t>
            </a:r>
            <a:endParaRPr/>
          </a:p>
        </p:txBody>
      </p:sp>
      <p:pic>
        <p:nvPicPr>
          <p:cNvPr id="97" name="Slika 5"/>
          <p:cNvPicPr/>
          <p:nvPr/>
        </p:nvPicPr>
        <p:blipFill>
          <a:blip r:embed="rId2"/>
          <a:stretch/>
        </p:blipFill>
        <p:spPr>
          <a:xfrm>
            <a:off x="838080" y="1690560"/>
            <a:ext cx="10248480" cy="4790880"/>
          </a:xfrm>
          <a:prstGeom prst="rect">
            <a:avLst/>
          </a:prstGeom>
          <a:ln>
            <a:noFill/>
          </a:ln>
        </p:spPr>
      </p:pic>
      <p:pic>
        <p:nvPicPr>
          <p:cNvPr id="98" name="Slika 97"/>
          <p:cNvPicPr/>
          <p:nvPr/>
        </p:nvPicPr>
        <p:blipFill>
          <a:blip r:embed="rId3"/>
          <a:stretch/>
        </p:blipFill>
        <p:spPr>
          <a:xfrm>
            <a:off x="216000" y="144000"/>
            <a:ext cx="936000" cy="60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838080" y="601200"/>
            <a:ext cx="11184120" cy="10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l-SI" sz="4400" b="1" strike="noStrike">
                <a:solidFill>
                  <a:srgbClr val="009900"/>
                </a:solidFill>
                <a:latin typeface="Calibri Light"/>
              </a:rPr>
              <a:t>Kako ravnamo ob kašljanju in kihanju?</a:t>
            </a:r>
            <a:endParaRPr/>
          </a:p>
        </p:txBody>
      </p:sp>
      <p:pic>
        <p:nvPicPr>
          <p:cNvPr id="100" name="Slika 4"/>
          <p:cNvPicPr/>
          <p:nvPr/>
        </p:nvPicPr>
        <p:blipFill>
          <a:blip r:embed="rId2"/>
          <a:stretch/>
        </p:blipFill>
        <p:spPr>
          <a:xfrm>
            <a:off x="838080" y="1690560"/>
            <a:ext cx="10181160" cy="5071680"/>
          </a:xfrm>
          <a:prstGeom prst="rect">
            <a:avLst/>
          </a:prstGeom>
          <a:ln>
            <a:noFill/>
          </a:ln>
        </p:spPr>
      </p:pic>
      <p:pic>
        <p:nvPicPr>
          <p:cNvPr id="101" name="Slika 100"/>
          <p:cNvPicPr/>
          <p:nvPr/>
        </p:nvPicPr>
        <p:blipFill>
          <a:blip r:embed="rId3"/>
          <a:stretch/>
        </p:blipFill>
        <p:spPr>
          <a:xfrm>
            <a:off x="151560" y="144000"/>
            <a:ext cx="1072440" cy="69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168</Words>
  <Application>Microsoft Office PowerPoint</Application>
  <PresentationFormat>Širokozaslonsko</PresentationFormat>
  <Paragraphs>23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DejaVu Sans</vt:lpstr>
      <vt:lpstr>StarSymbol</vt:lpstr>
      <vt:lpstr>Officeova tema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Preventivni ukrepi za zmanjšanje možnosti okužb z virusi</dc:title>
  <dc:creator>Anusa</dc:creator>
  <cp:lastModifiedBy>Uporabnik sistema Windows</cp:lastModifiedBy>
  <cp:revision>14</cp:revision>
  <dcterms:created xsi:type="dcterms:W3CDTF">2020-02-25T08:12:43Z</dcterms:created>
  <dcterms:modified xsi:type="dcterms:W3CDTF">2020-04-10T08:48:24Z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Širokozaslonsko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